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6" r:id="rId7"/>
    <p:sldId id="260" r:id="rId8"/>
    <p:sldId id="267" r:id="rId9"/>
    <p:sldId id="268" r:id="rId10"/>
    <p:sldId id="270" r:id="rId11"/>
    <p:sldId id="262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600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153F-29D6-364C-AD6A-11B75D4A9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F2E1E-72A8-2542-9A55-91FDDDD08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D5A38-1A68-2B4A-8190-904F534B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F0B66-01B5-5A4A-A2A1-F34BE949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ECC6-3EEE-E541-95AD-DBAE009D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6246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A25D-6BCF-9248-9414-1D3E5F98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86523-1F08-1442-AF96-FE68FFB0C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9AAB-36D2-4547-B4CF-8B0BE712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115A6-6E06-964D-98C8-7EEC4217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96045-C42C-1C4E-84A4-9C1A1DAE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3490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64B46-82DD-154F-8442-491960FED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9F499-BF1B-9C42-BAA9-9C04CD3BC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B7A5-5904-0C42-B61F-7B2C8D22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2F00A-F7AA-964D-A654-8822BE34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198BB-6C24-3742-936F-18EB1E72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3838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9980-CB26-FC49-B842-DB29DB35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8C68-BC96-3843-B8CA-D8B01DD88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F2EA-3B21-E641-9A18-0AB63BBC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0C93-4500-FC4A-BBCC-F99B73EC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9B2E7-0AE4-F946-A1EA-AB294B44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7838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623F-0014-4D4C-9A5E-7677FCBF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2DFB0-87CF-134A-BE4A-20B482DEA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2E793-2525-3048-95F3-94F109BC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3DEA9-804D-F44E-9697-87E90AD0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43CD-260B-6F41-9BC6-11910F05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0512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9729-A026-2644-BF1C-D291C8F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F13C-9AE7-0245-8EE7-944C9700E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063F9-57EB-3545-AED8-2982A142A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73F85-D57A-E24D-8234-0B476899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307E4-DABD-EC4E-99DE-AEC6A6EB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8D725-315E-4842-A896-80E9D744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5337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3CCF-7294-DC43-BCA9-F171A1F1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6EC41-0EEA-CE4F-961B-CB8F4045D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F9339-E8BB-8E40-8CCA-FEE1AB7AF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F130D-A231-6642-AE93-9D3FC0A40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01006F-4773-6443-87BC-3F8FFF24A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C3348-E79C-6744-B5CF-49BED512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23307-9088-B041-A5D4-2A1DA172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A3366F-E7BF-DC46-8B83-8003DDD2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6739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9E86-73CA-1545-8567-7EB79848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7F871-7E30-4D48-910B-2E366A09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A785-BB71-C64D-B053-055953A69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2D0B0-0953-B246-B6B2-76EF6F2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0299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FA944-E7DB-F447-9D85-0B7B042F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9988C-8FC2-3244-A02D-70D19FA4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8163-91EF-9246-B811-33AD5285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1507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4513-A4BA-3B4F-BAA7-91B99A5A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3814-330B-3849-A4AF-7BDA66069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E2757-97DD-FD46-B029-98A657CD2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58488-58EA-C24B-958D-7DE78542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90AE4-E9D2-694F-9921-1A9F4A18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05E42-79D7-F347-9EF2-0784470E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2008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BFBC-A17A-0644-8DF0-676E7AFC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744CD-2E46-8D4F-89E4-7AED3757F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CA630-30F9-154A-AD13-294BDE232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137BA-579C-F04A-BC46-D00781D3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F66DE-E045-274D-88CA-6028ADB5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84A77-BEBE-A046-94F6-D6525E2A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8375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5D3D5-4840-B64D-8FB8-622516B2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1FC4F-8C83-2448-BA9F-17AA3475F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4DAAA-BDE6-2148-B563-458082ED2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E0D67-0A3B-ED48-B4DB-C0446852ED05}" type="datetimeFigureOut">
              <a:rPr lang="en-CO" smtClean="0"/>
              <a:t>8/11/20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344B-624E-384A-B4C3-16D1AEEC1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30001-BC6B-5F4C-9E85-0ED8A4B0C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4DE15-2E2B-CA4C-A60D-C4F2D1BC086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4870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2.emf"/><Relationship Id="rId7" Type="http://schemas.openxmlformats.org/officeDocument/2006/relationships/image" Target="../media/image77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8.emf"/><Relationship Id="rId7" Type="http://schemas.openxmlformats.org/officeDocument/2006/relationships/image" Target="../media/image8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1.emf"/><Relationship Id="rId7" Type="http://schemas.openxmlformats.org/officeDocument/2006/relationships/image" Target="../media/image90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3.emf"/><Relationship Id="rId9" Type="http://schemas.openxmlformats.org/officeDocument/2006/relationships/image" Target="../media/image9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13" Type="http://schemas.openxmlformats.org/officeDocument/2006/relationships/image" Target="../media/image101.emf"/><Relationship Id="rId3" Type="http://schemas.openxmlformats.org/officeDocument/2006/relationships/image" Target="../media/image81.emf"/><Relationship Id="rId7" Type="http://schemas.openxmlformats.org/officeDocument/2006/relationships/image" Target="../media/image95.emf"/><Relationship Id="rId12" Type="http://schemas.openxmlformats.org/officeDocument/2006/relationships/image" Target="../media/image100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emf"/><Relationship Id="rId11" Type="http://schemas.openxmlformats.org/officeDocument/2006/relationships/image" Target="../media/image99.emf"/><Relationship Id="rId5" Type="http://schemas.openxmlformats.org/officeDocument/2006/relationships/image" Target="../media/image93.emf"/><Relationship Id="rId15" Type="http://schemas.openxmlformats.org/officeDocument/2006/relationships/image" Target="../media/image103.emf"/><Relationship Id="rId10" Type="http://schemas.openxmlformats.org/officeDocument/2006/relationships/image" Target="../media/image98.emf"/><Relationship Id="rId4" Type="http://schemas.openxmlformats.org/officeDocument/2006/relationships/image" Target="../media/image83.emf"/><Relationship Id="rId9" Type="http://schemas.openxmlformats.org/officeDocument/2006/relationships/image" Target="../media/image97.emf"/><Relationship Id="rId14" Type="http://schemas.openxmlformats.org/officeDocument/2006/relationships/image" Target="../media/image10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81.emf"/><Relationship Id="rId7" Type="http://schemas.openxmlformats.org/officeDocument/2006/relationships/image" Target="../media/image10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emf"/><Relationship Id="rId5" Type="http://schemas.openxmlformats.org/officeDocument/2006/relationships/image" Target="../media/image93.emf"/><Relationship Id="rId4" Type="http://schemas.openxmlformats.org/officeDocument/2006/relationships/image" Target="../media/image83.emf"/><Relationship Id="rId9" Type="http://schemas.openxmlformats.org/officeDocument/2006/relationships/image" Target="../media/image10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image" Target="../media/image118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12" Type="http://schemas.openxmlformats.org/officeDocument/2006/relationships/image" Target="../media/image117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emf"/><Relationship Id="rId11" Type="http://schemas.openxmlformats.org/officeDocument/2006/relationships/image" Target="../media/image116.emf"/><Relationship Id="rId5" Type="http://schemas.openxmlformats.org/officeDocument/2006/relationships/image" Target="../media/image110.emf"/><Relationship Id="rId10" Type="http://schemas.openxmlformats.org/officeDocument/2006/relationships/image" Target="../media/image115.emf"/><Relationship Id="rId4" Type="http://schemas.openxmlformats.org/officeDocument/2006/relationships/image" Target="../media/image109.emf"/><Relationship Id="rId9" Type="http://schemas.openxmlformats.org/officeDocument/2006/relationships/image" Target="../media/image11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emf"/><Relationship Id="rId11" Type="http://schemas.openxmlformats.org/officeDocument/2006/relationships/image" Target="../media/image127.emf"/><Relationship Id="rId5" Type="http://schemas.openxmlformats.org/officeDocument/2006/relationships/image" Target="../media/image121.png"/><Relationship Id="rId10" Type="http://schemas.openxmlformats.org/officeDocument/2006/relationships/image" Target="../media/image126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9.emf"/><Relationship Id="rId7" Type="http://schemas.openxmlformats.org/officeDocument/2006/relationships/image" Target="../media/image130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emf"/><Relationship Id="rId10" Type="http://schemas.openxmlformats.org/officeDocument/2006/relationships/image" Target="../media/image133.emf"/><Relationship Id="rId4" Type="http://schemas.openxmlformats.org/officeDocument/2006/relationships/image" Target="../media/image120.emf"/><Relationship Id="rId9" Type="http://schemas.openxmlformats.org/officeDocument/2006/relationships/image" Target="../media/image13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18" Type="http://schemas.openxmlformats.org/officeDocument/2006/relationships/image" Target="../media/image32.png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17" Type="http://schemas.openxmlformats.org/officeDocument/2006/relationships/image" Target="../media/image31.png"/><Relationship Id="rId2" Type="http://schemas.openxmlformats.org/officeDocument/2006/relationships/image" Target="../media/image17.emf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image" Target="../media/image29.tiff"/><Relationship Id="rId10" Type="http://schemas.openxmlformats.org/officeDocument/2006/relationships/image" Target="../media/image25.emf"/><Relationship Id="rId19" Type="http://schemas.openxmlformats.org/officeDocument/2006/relationships/image" Target="../media/image33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28.emf"/><Relationship Id="rId7" Type="http://schemas.openxmlformats.org/officeDocument/2006/relationships/image" Target="../media/image136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emf"/><Relationship Id="rId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150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12" Type="http://schemas.openxmlformats.org/officeDocument/2006/relationships/image" Target="../media/image149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emf"/><Relationship Id="rId11" Type="http://schemas.openxmlformats.org/officeDocument/2006/relationships/image" Target="../media/image148.emf"/><Relationship Id="rId5" Type="http://schemas.openxmlformats.org/officeDocument/2006/relationships/image" Target="../media/image142.emf"/><Relationship Id="rId15" Type="http://schemas.openxmlformats.org/officeDocument/2006/relationships/image" Target="../media/image152.emf"/><Relationship Id="rId10" Type="http://schemas.openxmlformats.org/officeDocument/2006/relationships/image" Target="../media/image147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Relationship Id="rId14" Type="http://schemas.openxmlformats.org/officeDocument/2006/relationships/image" Target="../media/image15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13" Type="http://schemas.openxmlformats.org/officeDocument/2006/relationships/image" Target="../media/image157.emf"/><Relationship Id="rId18" Type="http://schemas.openxmlformats.org/officeDocument/2006/relationships/image" Target="../media/image162.emf"/><Relationship Id="rId3" Type="http://schemas.openxmlformats.org/officeDocument/2006/relationships/image" Target="../media/image140.emf"/><Relationship Id="rId7" Type="http://schemas.openxmlformats.org/officeDocument/2006/relationships/image" Target="../media/image150.emf"/><Relationship Id="rId12" Type="http://schemas.openxmlformats.org/officeDocument/2006/relationships/image" Target="../media/image156.png"/><Relationship Id="rId17" Type="http://schemas.openxmlformats.org/officeDocument/2006/relationships/image" Target="../media/image161.emf"/><Relationship Id="rId2" Type="http://schemas.openxmlformats.org/officeDocument/2006/relationships/image" Target="../media/image139.emf"/><Relationship Id="rId16" Type="http://schemas.openxmlformats.org/officeDocument/2006/relationships/image" Target="../media/image16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emf"/><Relationship Id="rId11" Type="http://schemas.openxmlformats.org/officeDocument/2006/relationships/image" Target="../media/image155.emf"/><Relationship Id="rId5" Type="http://schemas.openxmlformats.org/officeDocument/2006/relationships/image" Target="../media/image148.emf"/><Relationship Id="rId15" Type="http://schemas.openxmlformats.org/officeDocument/2006/relationships/image" Target="../media/image159.emf"/><Relationship Id="rId10" Type="http://schemas.openxmlformats.org/officeDocument/2006/relationships/image" Target="../media/image154.png"/><Relationship Id="rId4" Type="http://schemas.openxmlformats.org/officeDocument/2006/relationships/image" Target="../media/image147.emf"/><Relationship Id="rId9" Type="http://schemas.openxmlformats.org/officeDocument/2006/relationships/image" Target="../media/image153.emf"/><Relationship Id="rId14" Type="http://schemas.openxmlformats.org/officeDocument/2006/relationships/image" Target="../media/image15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gif"/><Relationship Id="rId3" Type="http://schemas.openxmlformats.org/officeDocument/2006/relationships/image" Target="../media/image140.emf"/><Relationship Id="rId7" Type="http://schemas.openxmlformats.org/officeDocument/2006/relationships/image" Target="../media/image162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emf"/><Relationship Id="rId5" Type="http://schemas.openxmlformats.org/officeDocument/2006/relationships/image" Target="../media/image156.png"/><Relationship Id="rId4" Type="http://schemas.openxmlformats.org/officeDocument/2006/relationships/image" Target="../media/image154.png"/><Relationship Id="rId9" Type="http://schemas.openxmlformats.org/officeDocument/2006/relationships/image" Target="../media/image16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gif"/><Relationship Id="rId3" Type="http://schemas.openxmlformats.org/officeDocument/2006/relationships/image" Target="../media/image140.emf"/><Relationship Id="rId7" Type="http://schemas.openxmlformats.org/officeDocument/2006/relationships/image" Target="../media/image166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emf"/><Relationship Id="rId5" Type="http://schemas.openxmlformats.org/officeDocument/2006/relationships/image" Target="../media/image157.emf"/><Relationship Id="rId10" Type="http://schemas.openxmlformats.org/officeDocument/2006/relationships/image" Target="../media/image169.emf"/><Relationship Id="rId4" Type="http://schemas.openxmlformats.org/officeDocument/2006/relationships/image" Target="../media/image154.png"/><Relationship Id="rId9" Type="http://schemas.openxmlformats.org/officeDocument/2006/relationships/image" Target="../media/image16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1.emf"/><Relationship Id="rId7" Type="http://schemas.openxmlformats.org/officeDocument/2006/relationships/image" Target="../media/image175.tif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tiff"/><Relationship Id="rId9" Type="http://schemas.openxmlformats.org/officeDocument/2006/relationships/image" Target="../media/image17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13" Type="http://schemas.openxmlformats.org/officeDocument/2006/relationships/image" Target="../media/image187.emf"/><Relationship Id="rId3" Type="http://schemas.openxmlformats.org/officeDocument/2006/relationships/image" Target="../media/image171.emf"/><Relationship Id="rId7" Type="http://schemas.openxmlformats.org/officeDocument/2006/relationships/image" Target="../media/image181.emf"/><Relationship Id="rId12" Type="http://schemas.openxmlformats.org/officeDocument/2006/relationships/image" Target="../media/image186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emf"/><Relationship Id="rId11" Type="http://schemas.openxmlformats.org/officeDocument/2006/relationships/image" Target="../media/image185.emf"/><Relationship Id="rId5" Type="http://schemas.openxmlformats.org/officeDocument/2006/relationships/image" Target="../media/image179.emf"/><Relationship Id="rId10" Type="http://schemas.openxmlformats.org/officeDocument/2006/relationships/image" Target="../media/image184.emf"/><Relationship Id="rId4" Type="http://schemas.openxmlformats.org/officeDocument/2006/relationships/image" Target="../media/image178.emf"/><Relationship Id="rId9" Type="http://schemas.openxmlformats.org/officeDocument/2006/relationships/image" Target="../media/image18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13" Type="http://schemas.openxmlformats.org/officeDocument/2006/relationships/image" Target="../media/image187.emf"/><Relationship Id="rId3" Type="http://schemas.openxmlformats.org/officeDocument/2006/relationships/image" Target="../media/image170.emf"/><Relationship Id="rId7" Type="http://schemas.openxmlformats.org/officeDocument/2006/relationships/image" Target="../media/image179.emf"/><Relationship Id="rId12" Type="http://schemas.openxmlformats.org/officeDocument/2006/relationships/image" Target="../media/image186.emf"/><Relationship Id="rId2" Type="http://schemas.openxmlformats.org/officeDocument/2006/relationships/image" Target="../media/image188.gif"/><Relationship Id="rId16" Type="http://schemas.openxmlformats.org/officeDocument/2006/relationships/image" Target="../media/image1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emf"/><Relationship Id="rId11" Type="http://schemas.openxmlformats.org/officeDocument/2006/relationships/image" Target="../media/image185.emf"/><Relationship Id="rId5" Type="http://schemas.openxmlformats.org/officeDocument/2006/relationships/image" Target="../media/image183.emf"/><Relationship Id="rId15" Type="http://schemas.openxmlformats.org/officeDocument/2006/relationships/image" Target="../media/image190.emf"/><Relationship Id="rId10" Type="http://schemas.openxmlformats.org/officeDocument/2006/relationships/image" Target="../media/image184.emf"/><Relationship Id="rId4" Type="http://schemas.openxmlformats.org/officeDocument/2006/relationships/image" Target="../media/image181.emf"/><Relationship Id="rId9" Type="http://schemas.openxmlformats.org/officeDocument/2006/relationships/image" Target="../media/image182.emf"/><Relationship Id="rId14" Type="http://schemas.openxmlformats.org/officeDocument/2006/relationships/image" Target="../media/image18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3" Type="http://schemas.openxmlformats.org/officeDocument/2006/relationships/image" Target="../media/image29.tif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9.tiff"/><Relationship Id="rId7" Type="http://schemas.openxmlformats.org/officeDocument/2006/relationships/image" Target="../media/image4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11" Type="http://schemas.openxmlformats.org/officeDocument/2006/relationships/image" Target="../media/image50.emf"/><Relationship Id="rId5" Type="http://schemas.openxmlformats.org/officeDocument/2006/relationships/image" Target="../media/image41.emf"/><Relationship Id="rId10" Type="http://schemas.openxmlformats.org/officeDocument/2006/relationships/image" Target="../media/image49.emf"/><Relationship Id="rId4" Type="http://schemas.openxmlformats.org/officeDocument/2006/relationships/image" Target="../media/image39.emf"/><Relationship Id="rId9" Type="http://schemas.openxmlformats.org/officeDocument/2006/relationships/image" Target="../media/image4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29.tiff"/><Relationship Id="rId7" Type="http://schemas.openxmlformats.org/officeDocument/2006/relationships/image" Target="../media/image5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41.emf"/><Relationship Id="rId4" Type="http://schemas.openxmlformats.org/officeDocument/2006/relationships/image" Target="../media/image39.emf"/><Relationship Id="rId9" Type="http://schemas.openxmlformats.org/officeDocument/2006/relationships/image" Target="../media/image5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30.tiff"/><Relationship Id="rId7" Type="http://schemas.openxmlformats.org/officeDocument/2006/relationships/image" Target="../media/image31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5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30.tiff"/><Relationship Id="rId7" Type="http://schemas.openxmlformats.org/officeDocument/2006/relationships/image" Target="../media/image63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30.tiff"/><Relationship Id="rId7" Type="http://schemas.openxmlformats.org/officeDocument/2006/relationships/image" Target="../media/image67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5F4AE9-586E-0644-B3AF-E876C183A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t="8000" b="12683"/>
          <a:stretch/>
        </p:blipFill>
        <p:spPr>
          <a:xfrm>
            <a:off x="-797524" y="0"/>
            <a:ext cx="13372679" cy="363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EA0A5-CB5B-944B-85E5-4DFE30A9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066" y="3864633"/>
            <a:ext cx="7483862" cy="307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BD74C-1778-1B49-94AB-E19FA9E51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170" y="5101956"/>
            <a:ext cx="1979651" cy="354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3E18D-E2C2-E246-A4D3-AE677AD6F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548" y="4481652"/>
            <a:ext cx="5620897" cy="310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1372B-E9DC-D54E-B1BB-02795F7A0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467" y="1183579"/>
            <a:ext cx="5366065" cy="452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802FF-D9F4-7A42-8203-8D55E54A2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289" y="409827"/>
            <a:ext cx="8763422" cy="452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11284-0814-CA43-AEE8-3C71C5418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0547" y="2716870"/>
            <a:ext cx="33909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8A29E-9C67-BA42-B997-AD947B5EB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877" y="5403922"/>
            <a:ext cx="2107123" cy="1160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81458F-C940-654F-8702-1E01DE11D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066" y="5845804"/>
            <a:ext cx="889142" cy="8891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183577-4123-2646-87A7-ED5C763C63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10" y="5279082"/>
            <a:ext cx="1324057" cy="14878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918B7C7-E54C-9B45-B3F1-DE709F175D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30318" y="5857243"/>
            <a:ext cx="731520" cy="7315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112851-389D-1F41-AF3C-3C89C9E6F5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37058" y="5940355"/>
            <a:ext cx="1503989" cy="5953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65A5F0-4F2A-9243-BBFB-D0D8BA845F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6713" y="5855182"/>
            <a:ext cx="750774" cy="7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95ECE-E69E-D345-A287-93DE659BE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6F1BF6-6DC8-0840-8760-03CD283E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19" y="3122198"/>
            <a:ext cx="7642163" cy="6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3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4A215A-02FC-C84A-BC07-D76C9872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1" y="1260153"/>
            <a:ext cx="11396474" cy="687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20C24-19D1-1242-8A64-C9C47854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059" y="2348704"/>
            <a:ext cx="6965570" cy="424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E14E8-F48D-5E41-88BD-A59791E1E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47" y="3304314"/>
            <a:ext cx="10571399" cy="31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20C24-19D1-1242-8A64-C9C478547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15" y="1233582"/>
            <a:ext cx="6965570" cy="42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74609-A192-5D40-A0BA-09EA0C9F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82" y="2118382"/>
            <a:ext cx="10125236" cy="434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DBCDB-20D1-8C4F-9375-42156AC95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158" y="3164476"/>
            <a:ext cx="7453351" cy="648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F8040-3BAE-1349-9276-49D2F08B3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80" y="4388901"/>
            <a:ext cx="11329639" cy="714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A674D-5FF9-8045-B009-1F82D56DD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10" y="2933700"/>
            <a:ext cx="3695700" cy="9906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D6461F-88E0-6649-8BC3-4E71BE7E5641}"/>
              </a:ext>
            </a:extLst>
          </p:cNvPr>
          <p:cNvGrpSpPr/>
          <p:nvPr/>
        </p:nvGrpSpPr>
        <p:grpSpPr>
          <a:xfrm>
            <a:off x="356910" y="5489854"/>
            <a:ext cx="7225990" cy="1018718"/>
            <a:chOff x="356910" y="5489854"/>
            <a:chExt cx="7225990" cy="101871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62CD0BC-1A29-9E49-B634-B10FA133FA40}"/>
                </a:ext>
              </a:extLst>
            </p:cNvPr>
            <p:cNvSpPr/>
            <p:nvPr/>
          </p:nvSpPr>
          <p:spPr>
            <a:xfrm>
              <a:off x="356910" y="5489854"/>
              <a:ext cx="7225990" cy="1018718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4F83FB-937B-884C-A4B1-8D58D5DF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314" y="5579147"/>
              <a:ext cx="6527181" cy="84013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C0ADF34-FE79-FB43-B156-6937EF577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9073" y="5648496"/>
            <a:ext cx="3542922" cy="55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D6461F-88E0-6649-8BC3-4E71BE7E5641}"/>
              </a:ext>
            </a:extLst>
          </p:cNvPr>
          <p:cNvGrpSpPr/>
          <p:nvPr/>
        </p:nvGrpSpPr>
        <p:grpSpPr>
          <a:xfrm>
            <a:off x="408949" y="1110253"/>
            <a:ext cx="7225990" cy="1018718"/>
            <a:chOff x="356910" y="5489854"/>
            <a:chExt cx="7225990" cy="101871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62CD0BC-1A29-9E49-B634-B10FA133FA40}"/>
                </a:ext>
              </a:extLst>
            </p:cNvPr>
            <p:cNvSpPr/>
            <p:nvPr/>
          </p:nvSpPr>
          <p:spPr>
            <a:xfrm>
              <a:off x="356910" y="5489854"/>
              <a:ext cx="7225990" cy="1018718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4F83FB-937B-884C-A4B1-8D58D5DF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314" y="5579147"/>
              <a:ext cx="6527181" cy="840132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1DEAD6-FCEB-D74A-893C-EDE9555D6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2380437"/>
            <a:ext cx="10995102" cy="325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29492-CC27-CD4C-826A-C0A424B87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0" y="3009900"/>
            <a:ext cx="10718800" cy="419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ACFF81-218F-D84F-8881-21CE9B098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10" y="3733107"/>
            <a:ext cx="6928624" cy="312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0986A-FF17-6045-9A97-B3743C065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10" y="4349997"/>
            <a:ext cx="5687051" cy="7464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FE24EB-86B4-C34F-9378-D2E4A5E74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10" y="5172108"/>
            <a:ext cx="5441724" cy="3189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1735B2-BC2F-7E49-8197-173078F6129A}"/>
              </a:ext>
            </a:extLst>
          </p:cNvPr>
          <p:cNvCxnSpPr/>
          <p:nvPr/>
        </p:nvCxnSpPr>
        <p:spPr>
          <a:xfrm>
            <a:off x="6869151" y="4723240"/>
            <a:ext cx="416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B8E3D1-E5FA-714A-8236-99457B6CDDB5}"/>
              </a:ext>
            </a:extLst>
          </p:cNvPr>
          <p:cNvCxnSpPr/>
          <p:nvPr/>
        </p:nvCxnSpPr>
        <p:spPr>
          <a:xfrm>
            <a:off x="6378498" y="5096484"/>
            <a:ext cx="0" cy="39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E900923-9A02-5F48-9B31-DD71A05D0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4939" y="4290113"/>
            <a:ext cx="4017249" cy="8662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453DD5-CBF9-5A4C-B614-F938E17AF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2194" y="5746565"/>
            <a:ext cx="5229994" cy="8662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4B304C-D621-1440-BEBE-AB852C710F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10" y="5778624"/>
            <a:ext cx="5687051" cy="8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4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29492-CC27-CD4C-826A-C0A424B8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96504"/>
            <a:ext cx="107188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0986A-FF17-6045-9A97-B3743C06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902739"/>
            <a:ext cx="5687051" cy="746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4C0023-575E-1443-9052-7054765D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280" y="5030233"/>
            <a:ext cx="3193430" cy="79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72715-DFF4-8C40-BDD1-BCBD624DA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882" y="5821525"/>
            <a:ext cx="4623812" cy="791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80A4C-B06B-3949-AA92-9A42C02C8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280" y="1716867"/>
            <a:ext cx="3193430" cy="23322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080DE3-830A-214F-8C1F-9B29CE6E8731}"/>
              </a:ext>
            </a:extLst>
          </p:cNvPr>
          <p:cNvCxnSpPr/>
          <p:nvPr/>
        </p:nvCxnSpPr>
        <p:spPr>
          <a:xfrm>
            <a:off x="6556917" y="1902739"/>
            <a:ext cx="0" cy="4364246"/>
          </a:xfrm>
          <a:prstGeom prst="line">
            <a:avLst/>
          </a:prstGeom>
          <a:ln>
            <a:solidFill>
              <a:srgbClr val="008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0672BA5-C32C-504E-B23B-617B5E5FD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987" y="2151358"/>
            <a:ext cx="1688015" cy="26592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C79FC9-353D-B14B-B5A2-FD6C23572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688" y="3300468"/>
            <a:ext cx="5687049" cy="725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27E18-57BC-754A-A236-E2C61763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894" y="4676905"/>
            <a:ext cx="4545901" cy="10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8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CA3BB0-3ED2-3249-BDA8-7AB505F09BA4}"/>
              </a:ext>
            </a:extLst>
          </p:cNvPr>
          <p:cNvSpPr/>
          <p:nvPr/>
        </p:nvSpPr>
        <p:spPr>
          <a:xfrm>
            <a:off x="6519784" y="5151576"/>
            <a:ext cx="5501231" cy="1449659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947D79-CF94-6E47-8858-3E01F3F35006}"/>
              </a:ext>
            </a:extLst>
          </p:cNvPr>
          <p:cNvSpPr/>
          <p:nvPr/>
        </p:nvSpPr>
        <p:spPr>
          <a:xfrm>
            <a:off x="448625" y="5151576"/>
            <a:ext cx="2436288" cy="1449659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738465-2809-1942-8F16-5ACF9C5CFB64}"/>
              </a:ext>
            </a:extLst>
          </p:cNvPr>
          <p:cNvSpPr/>
          <p:nvPr/>
        </p:nvSpPr>
        <p:spPr>
          <a:xfrm>
            <a:off x="3307037" y="5151576"/>
            <a:ext cx="2899117" cy="1449659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29492-CC27-CD4C-826A-C0A424B8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96504"/>
            <a:ext cx="107188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0986A-FF17-6045-9A97-B3743C06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902739"/>
            <a:ext cx="5687051" cy="746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27E18-57BC-754A-A236-E2C61763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645" y="1650079"/>
            <a:ext cx="4545901" cy="107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E3252A-D979-B843-80B9-55BD83ACD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71" y="2957411"/>
            <a:ext cx="10919593" cy="304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6D6E5-59CC-C548-B7F3-CDF037815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1" y="3903340"/>
            <a:ext cx="4454214" cy="301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3699A1-1869-B24B-A769-7643873A7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541" y="3503070"/>
            <a:ext cx="6479088" cy="1101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3AEF0-6B24-2A4E-BBFF-3C41AB26B1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5690" y="4604818"/>
            <a:ext cx="2899117" cy="301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8DE190-2057-8F42-B5D2-43D2566D17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749" y="5876406"/>
            <a:ext cx="1659053" cy="487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4743AD-FBCA-F049-A147-9C7D38C99F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0667" y="5806236"/>
            <a:ext cx="2222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A90D7D-BD39-7D48-875F-AACAD637B3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8124" y="5915987"/>
            <a:ext cx="5106598" cy="481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22975-9859-0C44-8F52-4E65548CD0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579" y="5387677"/>
            <a:ext cx="1668223" cy="3012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BD20D-7C79-144B-A05E-731FAB2D82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0898" y="5306296"/>
            <a:ext cx="1691393" cy="3012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2E382D-C041-DE47-A002-7F8339B94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0247" y="5281715"/>
            <a:ext cx="1555414" cy="44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6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D59FB14-F9AA-9346-9A0D-F7F1BA6B2CF6}"/>
              </a:ext>
            </a:extLst>
          </p:cNvPr>
          <p:cNvSpPr/>
          <p:nvPr/>
        </p:nvSpPr>
        <p:spPr>
          <a:xfrm>
            <a:off x="356910" y="3858322"/>
            <a:ext cx="11463383" cy="1204332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29492-CC27-CD4C-826A-C0A424B8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96504"/>
            <a:ext cx="107188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0986A-FF17-6045-9A97-B3743C06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902739"/>
            <a:ext cx="5687051" cy="746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27E18-57BC-754A-A236-E2C61763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645" y="1650079"/>
            <a:ext cx="4545901" cy="1072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12FF5-E120-D641-BC51-95EDE836F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95" y="3009900"/>
            <a:ext cx="6938807" cy="333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DC1BF-4432-8144-B028-6BF203C5C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32" y="4049013"/>
            <a:ext cx="6115594" cy="844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F1B087-B302-4E44-A8C6-78D509F23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8777" y="4148317"/>
            <a:ext cx="4068491" cy="4497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8F5188-B7A4-8E49-8CBF-8148786EF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695" y="5678383"/>
            <a:ext cx="11178979" cy="6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6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D783E-A786-824B-86A0-6C84401D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35667"/>
            <a:ext cx="23876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8B100-18E0-2A4E-B5A4-3EFBD04D7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3" y="2046566"/>
            <a:ext cx="10880493" cy="842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1F2BB-16C7-424C-9B3F-2EEDBE1AA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53" y="1635729"/>
            <a:ext cx="4741437" cy="255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F016B-2FFA-B546-9AD2-B20DBC5B5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162" y="4814405"/>
            <a:ext cx="3648618" cy="255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B0D027-9E37-E241-9B97-CB1BE57D8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599" y="4772688"/>
            <a:ext cx="4476990" cy="3629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2214627-B662-304F-8858-0A2AC974ECB8}"/>
              </a:ext>
            </a:extLst>
          </p:cNvPr>
          <p:cNvGrpSpPr/>
          <p:nvPr/>
        </p:nvGrpSpPr>
        <p:grpSpPr>
          <a:xfrm>
            <a:off x="7870437" y="966749"/>
            <a:ext cx="3325387" cy="842214"/>
            <a:chOff x="7870437" y="966749"/>
            <a:chExt cx="3325387" cy="842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88A595-2E9C-D94D-81DD-BFC78490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9073" y="1143536"/>
              <a:ext cx="2954918" cy="37978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4853F0-2073-4048-A955-44E80D7950F9}"/>
                </a:ext>
              </a:extLst>
            </p:cNvPr>
            <p:cNvSpPr/>
            <p:nvPr/>
          </p:nvSpPr>
          <p:spPr>
            <a:xfrm>
              <a:off x="7870437" y="966749"/>
              <a:ext cx="3325387" cy="842214"/>
            </a:xfrm>
            <a:prstGeom prst="rect">
              <a:avLst/>
            </a:prstGeom>
            <a:noFill/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193B558-D007-9347-A3E4-4058FD6FC526}"/>
              </a:ext>
            </a:extLst>
          </p:cNvPr>
          <p:cNvSpPr/>
          <p:nvPr/>
        </p:nvSpPr>
        <p:spPr>
          <a:xfrm>
            <a:off x="10557107" y="1935929"/>
            <a:ext cx="1007326" cy="797776"/>
          </a:xfrm>
          <a:prstGeom prst="rect">
            <a:avLst/>
          </a:prstGeom>
          <a:noFill/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E2AD8D-402C-D042-BEE1-83AC496CC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53" y="3128774"/>
            <a:ext cx="4741437" cy="2500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6265C8-9115-D746-B7D4-81FDD58FD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9764" y="3680468"/>
            <a:ext cx="4360708" cy="482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F8FFFB-7953-394D-84F5-6D5EFD80F9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528" y="3677692"/>
            <a:ext cx="6067193" cy="8378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50D59F-E59C-F949-AF3B-869AA31154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5902" y="5512771"/>
            <a:ext cx="6064384" cy="7569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67A5AE-1B53-3A4A-91A8-619F9D29BF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714" y="5512771"/>
            <a:ext cx="5600013" cy="7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9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1F7F8-E5E1-E044-A0AF-B0B1104E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72066"/>
            <a:ext cx="1993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8B3E1-6D0A-9A41-9720-E592341A0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717145"/>
            <a:ext cx="6266914" cy="32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281891-9CB3-C549-A419-1AB6532BA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439" y="2446183"/>
            <a:ext cx="9457938" cy="41666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59643EE-CEC1-A044-B8CF-09680DEB9BDF}"/>
              </a:ext>
            </a:extLst>
          </p:cNvPr>
          <p:cNvGrpSpPr/>
          <p:nvPr/>
        </p:nvGrpSpPr>
        <p:grpSpPr>
          <a:xfrm>
            <a:off x="9025914" y="442095"/>
            <a:ext cx="1338900" cy="416692"/>
            <a:chOff x="8630976" y="754566"/>
            <a:chExt cx="1005935" cy="3130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588E47-EDB5-F846-8141-333C54E04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0976" y="765032"/>
              <a:ext cx="237172" cy="23717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C21532-3A2E-9B40-A75F-01ED3A8B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8148" y="754566"/>
              <a:ext cx="257544" cy="2476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4EDE8E-4409-0C49-856C-C057D6BC4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5692" y="754566"/>
              <a:ext cx="237172" cy="3130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98480F7-7223-3240-AC19-10F554762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69462" y="765032"/>
              <a:ext cx="267449" cy="247638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CFAE517-8834-4E49-BC45-92BFFF69CF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0090" y="1213861"/>
            <a:ext cx="4015847" cy="298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09DB47-9AA5-B94F-9DB5-FBD4224D2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0090" y="1680144"/>
            <a:ext cx="4268458" cy="3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1F7F8-E5E1-E044-A0AF-B0B1104E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0" y="1072066"/>
            <a:ext cx="1993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8B3E1-6D0A-9A41-9720-E592341A0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0" y="1717145"/>
            <a:ext cx="6266914" cy="321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B0664-1CCF-DC4C-A287-DD115A349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672" y="858787"/>
            <a:ext cx="11303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A70FA-BD34-A743-A7B2-530D2CA3E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073" y="26603"/>
            <a:ext cx="2778599" cy="21936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8C161D-22FF-BB44-835E-095433446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10" y="2718317"/>
            <a:ext cx="7376773" cy="35942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4E510F-F4FC-1C4A-B43E-AE1F6CCA0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486" y="4464321"/>
            <a:ext cx="3634484" cy="239367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2A5C87-7E2A-DB46-8662-C82EF3C5BFA6}"/>
              </a:ext>
            </a:extLst>
          </p:cNvPr>
          <p:cNvCxnSpPr/>
          <p:nvPr/>
        </p:nvCxnSpPr>
        <p:spPr>
          <a:xfrm>
            <a:off x="7733683" y="5799221"/>
            <a:ext cx="265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25A0A9D-A8D0-1C40-8AC0-D6BCA298A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873" y="4202624"/>
            <a:ext cx="1885950" cy="33224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975C96-7FFC-B840-AE44-F827811C128A}"/>
              </a:ext>
            </a:extLst>
          </p:cNvPr>
          <p:cNvCxnSpPr/>
          <p:nvPr/>
        </p:nvCxnSpPr>
        <p:spPr>
          <a:xfrm flipV="1">
            <a:off x="7866378" y="3946358"/>
            <a:ext cx="531664" cy="28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75F290-48F5-7145-89AC-D6F27A433096}"/>
              </a:ext>
            </a:extLst>
          </p:cNvPr>
          <p:cNvGrpSpPr/>
          <p:nvPr/>
        </p:nvGrpSpPr>
        <p:grpSpPr>
          <a:xfrm>
            <a:off x="9108011" y="3016323"/>
            <a:ext cx="2364999" cy="949285"/>
            <a:chOff x="8909323" y="2615501"/>
            <a:chExt cx="2364999" cy="94928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C29250-F3E7-6548-A0EE-272AF5CEF9A7}"/>
                </a:ext>
              </a:extLst>
            </p:cNvPr>
            <p:cNvSpPr/>
            <p:nvPr/>
          </p:nvSpPr>
          <p:spPr>
            <a:xfrm>
              <a:off x="8909323" y="2615501"/>
              <a:ext cx="313499" cy="330867"/>
            </a:xfrm>
            <a:prstGeom prst="ellipse">
              <a:avLst/>
            </a:prstGeom>
            <a:solidFill>
              <a:srgbClr val="008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9D64108-B0D5-D042-85C2-F50CE361186F}"/>
                </a:ext>
              </a:extLst>
            </p:cNvPr>
            <p:cNvSpPr/>
            <p:nvPr/>
          </p:nvSpPr>
          <p:spPr>
            <a:xfrm>
              <a:off x="10960823" y="3232547"/>
              <a:ext cx="313499" cy="332239"/>
            </a:xfrm>
            <a:prstGeom prst="ellipse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C63-5A1F-384A-97EF-D5508FAC5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4967" y="3122117"/>
              <a:ext cx="502705" cy="157374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DCC9A3-6909-F94C-99DF-B3A2C14CF71D}"/>
                </a:ext>
              </a:extLst>
            </p:cNvPr>
            <p:cNvCxnSpPr>
              <a:cxnSpLocks/>
            </p:cNvCxnSpPr>
            <p:nvPr/>
          </p:nvCxnSpPr>
          <p:spPr>
            <a:xfrm>
              <a:off x="9420009" y="2884437"/>
              <a:ext cx="597839" cy="160823"/>
            </a:xfrm>
            <a:prstGeom prst="straightConnector1">
              <a:avLst/>
            </a:prstGeom>
            <a:ln>
              <a:solidFill>
                <a:srgbClr val="008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E4C207BA-41E7-A34E-91DE-4D0CA6EBA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97" y="2339884"/>
            <a:ext cx="1299754" cy="2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0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0F9D3-BD8D-3646-A0E4-BA5A9676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48" y="342279"/>
            <a:ext cx="3712894" cy="527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38928-2BA9-FA4E-B3A2-75CB6B79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6" y="7466315"/>
            <a:ext cx="4749800" cy="330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F117816-B2A5-054D-A514-7637F47AF83B}"/>
              </a:ext>
            </a:extLst>
          </p:cNvPr>
          <p:cNvGrpSpPr/>
          <p:nvPr/>
        </p:nvGrpSpPr>
        <p:grpSpPr>
          <a:xfrm>
            <a:off x="1146756" y="1281933"/>
            <a:ext cx="4956259" cy="1070416"/>
            <a:chOff x="604334" y="1635822"/>
            <a:chExt cx="5517559" cy="12473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D234E6-9AF5-444D-AF9A-F3A71F56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334" y="1635822"/>
              <a:ext cx="4292600" cy="330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538ADF-C4CD-814D-AA86-93808A1D1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292" y="2155552"/>
              <a:ext cx="3963484" cy="2690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10480C-E031-6342-9F02-9C7E01A9F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5292" y="2614144"/>
              <a:ext cx="4946601" cy="26906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DFD747-A665-6248-B9BF-A96109C5B7FD}"/>
              </a:ext>
            </a:extLst>
          </p:cNvPr>
          <p:cNvGrpSpPr/>
          <p:nvPr/>
        </p:nvGrpSpPr>
        <p:grpSpPr>
          <a:xfrm>
            <a:off x="1076952" y="2942466"/>
            <a:ext cx="5484503" cy="1500259"/>
            <a:chOff x="604334" y="3629489"/>
            <a:chExt cx="5778500" cy="16111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66E35C-7500-6C43-ADE0-F2BE4C1D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334" y="3629489"/>
              <a:ext cx="57785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2119AC-92BE-4848-97B6-475D9D4F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5292" y="4173504"/>
              <a:ext cx="2845846" cy="2690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3C75BB-0FE8-F142-B0A6-2A923E41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5293" y="4539479"/>
              <a:ext cx="2192376" cy="3467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BA32F06-F13D-914A-9040-0F290007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4050" y="4905029"/>
              <a:ext cx="4749800" cy="33563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1766CB-FB07-0542-8876-8B68D695A953}"/>
              </a:ext>
            </a:extLst>
          </p:cNvPr>
          <p:cNvGrpSpPr/>
          <p:nvPr/>
        </p:nvGrpSpPr>
        <p:grpSpPr>
          <a:xfrm>
            <a:off x="1076952" y="5081473"/>
            <a:ext cx="4980246" cy="1211057"/>
            <a:chOff x="1107107" y="5317514"/>
            <a:chExt cx="5203592" cy="11858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2DB661-2CB9-FF45-AFFB-58548AC4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107" y="5317514"/>
              <a:ext cx="5105400" cy="406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1EB651-F360-4845-B58E-56D190CE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87977" y="5841465"/>
              <a:ext cx="3606879" cy="3450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3C36A26-BFB3-DF45-A4F0-00EB632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01838" y="6224330"/>
              <a:ext cx="4608861" cy="27901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12F4FCD-A177-3B4F-8503-EE0BBCAC58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2937" y="-27720"/>
            <a:ext cx="1799063" cy="9908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22B014-E3AC-D549-86D2-274FF48ECB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4732" y="1053388"/>
            <a:ext cx="1109059" cy="1349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D392BF-96BA-474D-B91A-3EB5EFCB00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7290" y="1168833"/>
            <a:ext cx="1652303" cy="1857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881143-BB89-BE45-8EE0-19DB304847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03343" y="2767363"/>
            <a:ext cx="2209800" cy="172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C60251-B9D2-8840-831E-513B74029D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3144" y="3930617"/>
            <a:ext cx="2692760" cy="22009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74B896-B1EB-2B45-935C-01C1E9E6EF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24153" y="5496519"/>
            <a:ext cx="2006701" cy="8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4B39A-97BE-594B-B534-F085C07C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245183"/>
            <a:ext cx="7642163" cy="613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B0664-1CCF-DC4C-A287-DD115A349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672" y="858787"/>
            <a:ext cx="11303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A70FA-BD34-A743-A7B2-530D2CA3E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073" y="26603"/>
            <a:ext cx="2778599" cy="2193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6BDCA-ABFE-A248-AE9D-3E79A84A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0" y="1068337"/>
            <a:ext cx="46990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1E830-578F-4548-8FF4-B0236829F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8088" y="1740786"/>
            <a:ext cx="8577656" cy="2193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B6029F-31BE-AD42-99DC-7C324ECF22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" r="23334"/>
          <a:stretch/>
        </p:blipFill>
        <p:spPr>
          <a:xfrm>
            <a:off x="7560342" y="2285151"/>
            <a:ext cx="4347630" cy="2890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75D984-DEE4-DD42-AAA8-2F4FD1A7A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090" y="4426973"/>
            <a:ext cx="4347630" cy="19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18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95ECE-E69E-D345-A287-93DE659BE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A9443-033A-B04C-B67E-13BD9C81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225800"/>
            <a:ext cx="4622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9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A2F85D-E3C2-EC42-A50A-3C90B82F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" y="309995"/>
            <a:ext cx="4263325" cy="465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09AF9-CE25-BE4F-BC6D-B113F69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3" y="816868"/>
            <a:ext cx="5198902" cy="388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21D0A-F05D-704B-B30B-9A4368EA9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2443435"/>
            <a:ext cx="3581728" cy="77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AF8CC4-B20E-A046-BF1A-C09D527D4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9" y="1404528"/>
            <a:ext cx="10883900" cy="77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303737-C3A6-7F4E-A712-E174D52E2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9" y="3382237"/>
            <a:ext cx="7213600" cy="241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DEFA16-3A21-2844-93A9-C504DE084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364" y="3994853"/>
            <a:ext cx="4660900" cy="330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C43BEC-C8F0-EC41-B0CF-BFF272702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299" y="3994853"/>
            <a:ext cx="2362200" cy="330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9CF9F2-26C4-DE41-A043-C38B65C7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699" y="4682263"/>
            <a:ext cx="9410700" cy="29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FF062C-80FB-F44E-8CE2-B51689195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344" y="5540252"/>
            <a:ext cx="2908300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FA0D66-BBA4-BE4E-8486-7E9ACCE06B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2124" y="5569611"/>
            <a:ext cx="1231900" cy="736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694BF3-0C1D-B74C-979D-F7F4207674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5504" y="5548098"/>
            <a:ext cx="1231900" cy="673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35FB93-A074-C543-988F-76C566580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9942" y="5216532"/>
            <a:ext cx="5032829" cy="2180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E24A45-5602-F040-8D43-6A80A4C590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2128" y="5869144"/>
            <a:ext cx="2451100" cy="330200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3D8B659E-1813-E045-AEDE-2FD7F0051838}"/>
              </a:ext>
            </a:extLst>
          </p:cNvPr>
          <p:cNvSpPr/>
          <p:nvPr/>
        </p:nvSpPr>
        <p:spPr>
          <a:xfrm rot="16200000">
            <a:off x="4764354" y="4874872"/>
            <a:ext cx="218027" cy="3048073"/>
          </a:xfrm>
          <a:prstGeom prst="leftBrace">
            <a:avLst/>
          </a:prstGeom>
          <a:ln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5142C4-4B90-AD48-86FC-A7912D43E7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3455" y="6589150"/>
            <a:ext cx="4004097" cy="1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7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F63BFD0-BCB5-9D49-A766-44715DD67842}"/>
              </a:ext>
            </a:extLst>
          </p:cNvPr>
          <p:cNvSpPr/>
          <p:nvPr/>
        </p:nvSpPr>
        <p:spPr>
          <a:xfrm>
            <a:off x="7935686" y="1205022"/>
            <a:ext cx="3657600" cy="1293249"/>
          </a:xfrm>
          <a:prstGeom prst="round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2F85D-E3C2-EC42-A50A-3C90B82F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" y="309995"/>
            <a:ext cx="4263325" cy="465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09AF9-CE25-BE4F-BC6D-B113F69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3" y="816868"/>
            <a:ext cx="5198902" cy="388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FF062C-80FB-F44E-8CE2-B51689195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55" y="1493158"/>
            <a:ext cx="2908300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FA0D66-BBA4-BE4E-8486-7E9ACCE0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124" y="1524908"/>
            <a:ext cx="1231900" cy="736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694BF3-0C1D-B74C-979D-F7F420767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693" y="1524908"/>
            <a:ext cx="1231900" cy="673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35FB93-A074-C543-988F-76C566580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256" y="200981"/>
            <a:ext cx="5032829" cy="2180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E24A45-5602-F040-8D43-6A80A4C59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120" y="486668"/>
            <a:ext cx="2451100" cy="330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E0CBAD-0BC4-844E-8FC2-2B2973C425DB}"/>
              </a:ext>
            </a:extLst>
          </p:cNvPr>
          <p:cNvCxnSpPr/>
          <p:nvPr/>
        </p:nvCxnSpPr>
        <p:spPr>
          <a:xfrm>
            <a:off x="6678386" y="1861458"/>
            <a:ext cx="734785" cy="0"/>
          </a:xfrm>
          <a:prstGeom prst="straightConnector1">
            <a:avLst/>
          </a:prstGeom>
          <a:ln>
            <a:solidFill>
              <a:srgbClr val="FF26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6A72840-C6E0-EC4B-8D42-6FFD3BE0FE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113" y="1493163"/>
            <a:ext cx="2723400" cy="800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40299-5EA2-C745-9CA9-7E306F62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293258"/>
            <a:ext cx="4433373" cy="1821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90F438-E1E3-9E48-BB73-4F4A9B6D60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2713" y="2645125"/>
            <a:ext cx="3124200" cy="241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FDB08C-3F80-B948-A16F-57240D8328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549" y="3033278"/>
            <a:ext cx="4552428" cy="31879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67D552-8EB0-D44E-BE09-D74585BB86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1192" y="6204856"/>
            <a:ext cx="38227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8F6490-A350-5B41-A05E-CD2D5C5AC5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6643" y="3319714"/>
            <a:ext cx="2198242" cy="3638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4915C0-146B-8E4E-BC0B-DD5238C8FC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222" y="2897548"/>
            <a:ext cx="2895600" cy="30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A97E3D-25B5-6B4C-B851-65CD28F6A5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3373" y="4152827"/>
            <a:ext cx="2989449" cy="602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0EB589-ED89-C94D-8F58-53589059B9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193" y="4242192"/>
            <a:ext cx="2819400" cy="673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D7BCEA-B1DD-BF48-9067-08C723E0A5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56435" y="5460410"/>
            <a:ext cx="4564086" cy="8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A2F85D-E3C2-EC42-A50A-3C90B82F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" y="309995"/>
            <a:ext cx="4263325" cy="465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09AF9-CE25-BE4F-BC6D-B113F69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3" y="816868"/>
            <a:ext cx="5198902" cy="388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40299-5EA2-C745-9CA9-7E306F62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9" y="1383473"/>
            <a:ext cx="4433373" cy="1821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FDB08C-3F80-B948-A16F-57240D832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516" y="542925"/>
            <a:ext cx="3274842" cy="22932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67D552-8EB0-D44E-BE09-D74585BB8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587" y="217920"/>
            <a:ext cx="3822700" cy="292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D7BCEA-B1DD-BF48-9067-08C723E0A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8301" y="3638226"/>
            <a:ext cx="3546040" cy="667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453B6-7EF9-B94B-8BBA-5086AA3BC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925" y="2988538"/>
            <a:ext cx="4977251" cy="3732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4FAA7-1817-4247-9F2B-B6EC93807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4867" y="4818780"/>
            <a:ext cx="2992908" cy="14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76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A2F85D-E3C2-EC42-A50A-3C90B82F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" y="309995"/>
            <a:ext cx="4263325" cy="465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09AF9-CE25-BE4F-BC6D-B113F69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3" y="816868"/>
            <a:ext cx="5198902" cy="388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40299-5EA2-C745-9CA9-7E306F62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9" y="1383473"/>
            <a:ext cx="4433373" cy="18219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67D552-8EB0-D44E-BE09-D74585BB8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587" y="217920"/>
            <a:ext cx="3822700" cy="29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4625D-81CF-6F49-8D7D-A767B72E4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858545"/>
            <a:ext cx="35814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E45857-A745-1148-BB8F-50F9ED98B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087" y="1427247"/>
            <a:ext cx="1409700" cy="241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363A40-8887-C949-B777-D0C7C8FE9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402" y="1946199"/>
            <a:ext cx="6549069" cy="49118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1AF1DC-F88E-E441-9936-06DA8FC35A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00" y="4536074"/>
            <a:ext cx="4985002" cy="1379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2FA9E3-13C2-D14F-9740-C5D20D5D09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2553" y="3751184"/>
            <a:ext cx="2114319" cy="3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B81EC0-5086-E34F-A8AE-BB8E09BB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43797"/>
            <a:ext cx="5536288" cy="3881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018E2-A2FD-5D49-A4FC-BF39723F5F11}"/>
              </a:ext>
            </a:extLst>
          </p:cNvPr>
          <p:cNvGrpSpPr/>
          <p:nvPr/>
        </p:nvGrpSpPr>
        <p:grpSpPr>
          <a:xfrm>
            <a:off x="7234634" y="78780"/>
            <a:ext cx="2665379" cy="1020799"/>
            <a:chOff x="8242198" y="189277"/>
            <a:chExt cx="2665379" cy="10207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DD723B1-562E-0643-AA6F-6A5C767589BE}"/>
                </a:ext>
              </a:extLst>
            </p:cNvPr>
            <p:cNvSpPr/>
            <p:nvPr/>
          </p:nvSpPr>
          <p:spPr>
            <a:xfrm>
              <a:off x="8242198" y="189277"/>
              <a:ext cx="2665379" cy="1020799"/>
            </a:xfrm>
            <a:prstGeom prst="roundRect">
              <a:avLst/>
            </a:prstGeom>
            <a:solidFill>
              <a:srgbClr val="FF26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A25DC5-C3F3-EA45-B28E-E42945D1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8117" y="306010"/>
              <a:ext cx="1453542" cy="787335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B4B455E-E88C-1348-A57F-7FDA379A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543" y="5127490"/>
            <a:ext cx="5891635" cy="1642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3DBDBC-0044-A949-9782-BAC465971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78" y="1849973"/>
            <a:ext cx="3911600" cy="2921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ADD395-2B41-DE4F-BFD8-EADBE0AA2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78" y="2286543"/>
            <a:ext cx="2743200" cy="2921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5F08F2-36EB-6441-8DBE-5314888D3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703" y="1149822"/>
            <a:ext cx="5713239" cy="33327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2F97A-530C-1E43-9239-3AE9C6D89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31" y="3173868"/>
            <a:ext cx="3816350" cy="2995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B9F9E2-3DF7-AE46-B082-2431A162F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78" y="4284114"/>
            <a:ext cx="10909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3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B81EC0-5086-E34F-A8AE-BB8E09BB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43797"/>
            <a:ext cx="5536288" cy="3881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018E2-A2FD-5D49-A4FC-BF39723F5F11}"/>
              </a:ext>
            </a:extLst>
          </p:cNvPr>
          <p:cNvGrpSpPr/>
          <p:nvPr/>
        </p:nvGrpSpPr>
        <p:grpSpPr>
          <a:xfrm>
            <a:off x="7234634" y="78780"/>
            <a:ext cx="2665379" cy="1020799"/>
            <a:chOff x="8242198" y="189277"/>
            <a:chExt cx="2665379" cy="10207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DD723B1-562E-0643-AA6F-6A5C767589BE}"/>
                </a:ext>
              </a:extLst>
            </p:cNvPr>
            <p:cNvSpPr/>
            <p:nvPr/>
          </p:nvSpPr>
          <p:spPr>
            <a:xfrm>
              <a:off x="8242198" y="189277"/>
              <a:ext cx="2665379" cy="1020799"/>
            </a:xfrm>
            <a:prstGeom prst="roundRect">
              <a:avLst/>
            </a:prstGeom>
            <a:solidFill>
              <a:srgbClr val="FF26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A25DC5-C3F3-EA45-B28E-E42945D1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8117" y="306010"/>
              <a:ext cx="1453542" cy="78733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8A15038-83A7-A349-9B23-6402BA774C18}"/>
              </a:ext>
            </a:extLst>
          </p:cNvPr>
          <p:cNvSpPr/>
          <p:nvPr/>
        </p:nvSpPr>
        <p:spPr>
          <a:xfrm>
            <a:off x="4004553" y="2521895"/>
            <a:ext cx="4182894" cy="18142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64598-D486-AF41-B957-9AD302C93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331" y="2703212"/>
            <a:ext cx="1510221" cy="325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042EF-8DFC-AD4E-951A-8E5EABDDB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332" y="3313852"/>
            <a:ext cx="1510221" cy="373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76950-9F44-3E47-A3EE-8B51D53F7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331" y="3917112"/>
            <a:ext cx="1510221" cy="28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863E-DE5B-5940-9510-742919199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" y="1231805"/>
            <a:ext cx="1716045" cy="388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F446F-71EF-954E-B5D0-E3CA77A82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" y="3028946"/>
            <a:ext cx="3134468" cy="2578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62BA2F-0387-A243-B735-5E2368BBDA97}"/>
              </a:ext>
            </a:extLst>
          </p:cNvPr>
          <p:cNvCxnSpPr>
            <a:cxnSpLocks/>
          </p:cNvCxnSpPr>
          <p:nvPr/>
        </p:nvCxnSpPr>
        <p:spPr>
          <a:xfrm>
            <a:off x="2375364" y="3687669"/>
            <a:ext cx="0" cy="1117795"/>
          </a:xfrm>
          <a:prstGeom prst="straightConnector1">
            <a:avLst/>
          </a:prstGeom>
          <a:ln>
            <a:solidFill>
              <a:srgbClr val="FF2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718BA4E-D0C9-9045-938F-50103A53E9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00" y="5312681"/>
            <a:ext cx="4196508" cy="864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298C9A-15AB-604C-BFD4-D0B62EC46E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3689" y="2114820"/>
            <a:ext cx="5044622" cy="32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E1A910-9B34-894F-B79E-1E4175A8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3689" y="4526226"/>
            <a:ext cx="5044622" cy="322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1A58B9-030D-614B-85C9-AB331E9B08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9204" y="3146005"/>
            <a:ext cx="2997200" cy="6223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BFBEC3-DAA8-6B42-AF5A-413CD91F4168}"/>
              </a:ext>
            </a:extLst>
          </p:cNvPr>
          <p:cNvCxnSpPr/>
          <p:nvPr/>
        </p:nvCxnSpPr>
        <p:spPr>
          <a:xfrm>
            <a:off x="4602908" y="2521895"/>
            <a:ext cx="0" cy="1814209"/>
          </a:xfrm>
          <a:prstGeom prst="line">
            <a:avLst/>
          </a:prstGeom>
          <a:ln>
            <a:solidFill>
              <a:srgbClr val="FF2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BA5EFF-3755-1842-ADCA-1FDC105D7D4B}"/>
              </a:ext>
            </a:extLst>
          </p:cNvPr>
          <p:cNvCxnSpPr/>
          <p:nvPr/>
        </p:nvCxnSpPr>
        <p:spPr>
          <a:xfrm>
            <a:off x="4602908" y="3313852"/>
            <a:ext cx="591662" cy="0"/>
          </a:xfrm>
          <a:prstGeom prst="straightConnector1">
            <a:avLst/>
          </a:prstGeom>
          <a:ln>
            <a:solidFill>
              <a:srgbClr val="FF2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ADB69B3-3534-8F41-A5DB-59E7E477FE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4810" y="3500616"/>
            <a:ext cx="614680" cy="24587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5D8398A0-BD65-1245-AC15-C4EBB6E4A596}"/>
              </a:ext>
            </a:extLst>
          </p:cNvPr>
          <p:cNvSpPr/>
          <p:nvPr/>
        </p:nvSpPr>
        <p:spPr>
          <a:xfrm>
            <a:off x="5525467" y="3143693"/>
            <a:ext cx="473198" cy="477547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2700D60-2AB8-D54E-9D55-F73D13ADBD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3774" y="5399029"/>
            <a:ext cx="3569074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11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4D34C55-5436-8140-AA78-73FCAC8D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6036" y="1495046"/>
            <a:ext cx="8543023" cy="6407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81EC0-5086-E34F-A8AE-BB8E09BB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43797"/>
            <a:ext cx="5536288" cy="388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7863E-DE5B-5940-9510-7429191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902067"/>
            <a:ext cx="1716045" cy="388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18BA4E-D0C9-9045-938F-50103A53E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2240490"/>
            <a:ext cx="3270647" cy="6740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6A2AB09-2AEC-8049-B601-5CC6DCDE11BF}"/>
              </a:ext>
            </a:extLst>
          </p:cNvPr>
          <p:cNvGrpSpPr/>
          <p:nvPr/>
        </p:nvGrpSpPr>
        <p:grpSpPr>
          <a:xfrm>
            <a:off x="2691305" y="891783"/>
            <a:ext cx="9138051" cy="2142620"/>
            <a:chOff x="406400" y="2114821"/>
            <a:chExt cx="11410004" cy="27336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A15038-83A7-A349-9B23-6402BA774C18}"/>
                </a:ext>
              </a:extLst>
            </p:cNvPr>
            <p:cNvSpPr/>
            <p:nvPr/>
          </p:nvSpPr>
          <p:spPr>
            <a:xfrm>
              <a:off x="4004553" y="2521895"/>
              <a:ext cx="4182894" cy="181420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C64598-D486-AF41-B957-9AD302C93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0331" y="2703212"/>
              <a:ext cx="1510221" cy="3257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B042EF-8DFC-AD4E-951A-8E5EABDDB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0332" y="3313852"/>
              <a:ext cx="1510221" cy="3738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576950-9F44-3E47-A3EE-8B51D53F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0331" y="3917112"/>
              <a:ext cx="1510221" cy="2898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BF446F-71EF-954E-B5D0-E3CA77A8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6400" y="3028946"/>
              <a:ext cx="3134468" cy="2578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298C9A-15AB-604C-BFD4-D0B62EC46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73689" y="2114821"/>
              <a:ext cx="5044621" cy="32226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E1A910-9B34-894F-B79E-1E4175A8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73689" y="4526226"/>
              <a:ext cx="5044622" cy="32226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1A58B9-030D-614B-85C9-AB331E9B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19204" y="3146005"/>
              <a:ext cx="2997200" cy="6223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BFBEC3-DAA8-6B42-AF5A-413CD91F4168}"/>
                </a:ext>
              </a:extLst>
            </p:cNvPr>
            <p:cNvCxnSpPr/>
            <p:nvPr/>
          </p:nvCxnSpPr>
          <p:spPr>
            <a:xfrm>
              <a:off x="4602908" y="2521895"/>
              <a:ext cx="0" cy="1814209"/>
            </a:xfrm>
            <a:prstGeom prst="line">
              <a:avLst/>
            </a:prstGeom>
            <a:ln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DB69B3-3534-8F41-A5DB-59E7E477F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54810" y="3500616"/>
              <a:ext cx="614680" cy="245872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8398A0-BD65-1245-AC15-C4EBB6E4A596}"/>
                </a:ext>
              </a:extLst>
            </p:cNvPr>
            <p:cNvSpPr/>
            <p:nvPr/>
          </p:nvSpPr>
          <p:spPr>
            <a:xfrm>
              <a:off x="5525467" y="3143693"/>
              <a:ext cx="473198" cy="477547"/>
            </a:xfrm>
            <a:prstGeom prst="ellipse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2700D60-2AB8-D54E-9D55-F73D13ADBD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2700" y="437873"/>
            <a:ext cx="2089221" cy="364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E90DA0-5DA1-3A4D-AC4D-03B49F638A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4809" y="3530671"/>
            <a:ext cx="3066554" cy="416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059979-DAE4-E946-AC9B-8708A08726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4809" y="4411472"/>
            <a:ext cx="3657600" cy="622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1D69EA-71D9-7D47-A07A-957B07117A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05216" y="6372758"/>
            <a:ext cx="4660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3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16FDE-291F-B046-9401-102B9D36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5" y="323904"/>
            <a:ext cx="3465958" cy="473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E28C34-0311-B845-AF25-CF8D43EC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39" y="1158423"/>
            <a:ext cx="9259921" cy="51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36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95ECE-E69E-D345-A287-93DE659BE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2FF">
              <a:alpha val="10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C1952-8EE8-124F-9563-93F25A6A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73" y="3136515"/>
            <a:ext cx="6659653" cy="58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8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A8E16-A615-BD4E-B86B-3FEFE977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6" y="198742"/>
            <a:ext cx="10909300" cy="603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AB7B52-5894-6B4F-A35A-EC76F3984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171" y="6411743"/>
            <a:ext cx="6502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0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9F7B6-D180-1143-AB9D-20A52FA3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97674"/>
            <a:ext cx="7498875" cy="594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D20AA5-8434-4849-8EC2-60FFCB0F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63" y="297674"/>
            <a:ext cx="1913805" cy="2327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C8854-6B89-5D41-96F4-5FB28BAD3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9" y="1180998"/>
            <a:ext cx="8498600" cy="460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705B0-9521-454C-A9F2-D15ABCFCA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9" y="2215289"/>
            <a:ext cx="5760379" cy="6590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E6FB43-3980-B843-8FAA-57B5A6A1737B}"/>
              </a:ext>
            </a:extLst>
          </p:cNvPr>
          <p:cNvGrpSpPr/>
          <p:nvPr/>
        </p:nvGrpSpPr>
        <p:grpSpPr>
          <a:xfrm>
            <a:off x="6713034" y="2051824"/>
            <a:ext cx="2497873" cy="903367"/>
            <a:chOff x="6713034" y="2051824"/>
            <a:chExt cx="2497873" cy="90336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FB11C10-D1CE-ED47-B2ED-2632CE3FA4DA}"/>
                </a:ext>
              </a:extLst>
            </p:cNvPr>
            <p:cNvSpPr/>
            <p:nvPr/>
          </p:nvSpPr>
          <p:spPr>
            <a:xfrm>
              <a:off x="6713034" y="2051824"/>
              <a:ext cx="2497873" cy="903367"/>
            </a:xfrm>
            <a:prstGeom prst="roundRect">
              <a:avLst/>
            </a:prstGeom>
            <a:solidFill>
              <a:srgbClr val="0432FF">
                <a:alpha val="2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EBB5C1-71C5-6649-B017-1E5CEA62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2039" y="2296128"/>
              <a:ext cx="1485900" cy="469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64604-CAF1-D949-B20E-8E686A516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165" y="3141678"/>
            <a:ext cx="13462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EE52DD-4418-E640-9E80-FB0E162BC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728" y="3299568"/>
            <a:ext cx="5050906" cy="78500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4B3F35-853B-214F-A30C-0FFF9CCA7345}"/>
              </a:ext>
            </a:extLst>
          </p:cNvPr>
          <p:cNvCxnSpPr/>
          <p:nvPr/>
        </p:nvCxnSpPr>
        <p:spPr>
          <a:xfrm>
            <a:off x="6713034" y="3692072"/>
            <a:ext cx="1342351" cy="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13B8F3D-AFD6-0B49-BC60-FAA3146CD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599" y="4488349"/>
            <a:ext cx="8498600" cy="3441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1F8EDC-4508-0D46-9AD3-2B2789787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9550" y="5242309"/>
            <a:ext cx="2881475" cy="8097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D3178D-B4BF-1045-8558-049ACCE16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7340" y="5412238"/>
            <a:ext cx="20955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8972CE-632A-6648-A908-2DE10C1A14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728" y="6175453"/>
            <a:ext cx="5227391" cy="331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F02801-46A4-2C4F-BABE-CBC35EDFE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9772" y="6129510"/>
            <a:ext cx="4302270" cy="3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6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2769B-229D-2A4F-A203-F716FA0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97674"/>
            <a:ext cx="7498875" cy="594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59A2E-33FF-B34B-9A2E-ED978DE1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63" y="297674"/>
            <a:ext cx="1913805" cy="2327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2E417-3D76-7748-8C8C-2E9C8BDAD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28" y="1901874"/>
            <a:ext cx="936424" cy="662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FBE22-4DF1-7846-AAAB-EDD267A1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9" y="1141058"/>
            <a:ext cx="8711360" cy="352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F5800-7182-A542-8014-42A312E03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246" y="1840652"/>
            <a:ext cx="5050906" cy="785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B0DF8-D699-4141-A32B-F1CFB450E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95" y="3013302"/>
            <a:ext cx="10970941" cy="12799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FAED83D-0C4E-554C-BCEA-CA935341D242}"/>
              </a:ext>
            </a:extLst>
          </p:cNvPr>
          <p:cNvGrpSpPr/>
          <p:nvPr/>
        </p:nvGrpSpPr>
        <p:grpSpPr>
          <a:xfrm>
            <a:off x="537395" y="4680887"/>
            <a:ext cx="11241669" cy="1474658"/>
            <a:chOff x="326311" y="4524698"/>
            <a:chExt cx="11241669" cy="1474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A034960-91FA-1E4E-B07F-8CBE82312257}"/>
                </a:ext>
              </a:extLst>
            </p:cNvPr>
            <p:cNvSpPr/>
            <p:nvPr/>
          </p:nvSpPr>
          <p:spPr>
            <a:xfrm>
              <a:off x="326311" y="4524698"/>
              <a:ext cx="11241669" cy="1474658"/>
            </a:xfrm>
            <a:prstGeom prst="roundRect">
              <a:avLst/>
            </a:prstGeom>
            <a:solidFill>
              <a:srgbClr val="0432FF">
                <a:alpha val="1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A9FEB3-59C4-B24C-8930-AD8EC5228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020" y="4849553"/>
              <a:ext cx="1702304" cy="8615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639B05-51F0-414D-86B8-DB710928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97600" y="4815440"/>
              <a:ext cx="1413609" cy="89564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A59DC5-E669-6942-9A2B-735E6EA62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0945" y="5183891"/>
              <a:ext cx="1717288" cy="1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3D7E6D3-0135-1945-83B4-68525160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54474" y="4792483"/>
              <a:ext cx="3343024" cy="895639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75F2C6-E603-434B-BE66-85381794DBFC}"/>
              </a:ext>
            </a:extLst>
          </p:cNvPr>
          <p:cNvCxnSpPr>
            <a:cxnSpLocks/>
          </p:cNvCxnSpPr>
          <p:nvPr/>
        </p:nvCxnSpPr>
        <p:spPr>
          <a:xfrm>
            <a:off x="7270595" y="3836020"/>
            <a:ext cx="0" cy="457225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3E8CF6E-C369-4941-9EF9-FF02841036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3713" y="6348472"/>
            <a:ext cx="4191845" cy="3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4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5CB13F-F1A1-5048-B128-F6B6184E9485}"/>
              </a:ext>
            </a:extLst>
          </p:cNvPr>
          <p:cNvSpPr/>
          <p:nvPr/>
        </p:nvSpPr>
        <p:spPr>
          <a:xfrm>
            <a:off x="2430966" y="3832165"/>
            <a:ext cx="7252497" cy="1609630"/>
          </a:xfrm>
          <a:prstGeom prst="roundRect">
            <a:avLst/>
          </a:prstGeom>
          <a:solidFill>
            <a:srgbClr val="0432FF">
              <a:alpha val="10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2769B-229D-2A4F-A203-F716FA0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97674"/>
            <a:ext cx="7498875" cy="594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59A2E-33FF-B34B-9A2E-ED978DE1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63" y="297674"/>
            <a:ext cx="1913805" cy="2327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2E417-3D76-7748-8C8C-2E9C8BDAD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28" y="1901874"/>
            <a:ext cx="936424" cy="662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FBE22-4DF1-7846-AAAB-EDD267A1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9" y="1141058"/>
            <a:ext cx="8711360" cy="352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F5800-7182-A542-8014-42A312E03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246" y="1840652"/>
            <a:ext cx="5050906" cy="785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5A42A-4083-D344-A7D8-8F8D57707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99" y="3033746"/>
            <a:ext cx="9711009" cy="39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7D6D2E-9DBE-FE4F-8423-E94A97BF8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250" y="3927495"/>
            <a:ext cx="6413500" cy="133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24B13-1122-9D43-B267-23DFAB07F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0025" y="5789004"/>
            <a:ext cx="8591949" cy="8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65B1-BB11-6949-9BB5-648C6B9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5" y="351697"/>
            <a:ext cx="8047154" cy="495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6D05E-D83E-B94D-A4A3-29B4BD56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2" y="165222"/>
            <a:ext cx="2303793" cy="259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64DFA-179D-7344-AB50-DE5F6E7C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48" y="1325583"/>
            <a:ext cx="6865124" cy="758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2A664-F455-C34E-B020-CEA4C88B1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57" y="2562030"/>
            <a:ext cx="24765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4BC27-588A-304C-B6C5-472923DB4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9" y="3641380"/>
            <a:ext cx="7166733" cy="80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76DAB-818A-FD45-8D86-D0E21D768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5649" y="3330715"/>
            <a:ext cx="1481387" cy="1157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76999-7FCA-D641-BCAD-EABAD6F0E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89" y="5023330"/>
            <a:ext cx="10285606" cy="365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A698F-79FC-9446-8815-CCFEE80FE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89" y="6113955"/>
            <a:ext cx="11493622" cy="3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8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AF33E-F4BB-774C-82DF-79B42623B756}"/>
              </a:ext>
            </a:extLst>
          </p:cNvPr>
          <p:cNvSpPr/>
          <p:nvPr/>
        </p:nvSpPr>
        <p:spPr>
          <a:xfrm>
            <a:off x="628495" y="2520176"/>
            <a:ext cx="8560110" cy="1650380"/>
          </a:xfrm>
          <a:prstGeom prst="roundRect">
            <a:avLst/>
          </a:prstGeom>
          <a:solidFill>
            <a:srgbClr val="0432FF">
              <a:alpha val="10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265B1-BB11-6949-9BB5-648C6B9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5" y="351697"/>
            <a:ext cx="8047154" cy="495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6D05E-D83E-B94D-A4A3-29B4BD56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2" y="165222"/>
            <a:ext cx="2303793" cy="2590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E25111-3203-EE49-AE4D-74703B348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08" y="1339209"/>
            <a:ext cx="8303942" cy="742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0C6C69-0DD4-0441-9BFA-DAC13580A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349" y="2755465"/>
            <a:ext cx="7607300" cy="10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C8C352-442A-AB4D-954F-097CEA71B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643" y="4252861"/>
            <a:ext cx="4929923" cy="25318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BFC0B8-CD9E-964F-B4D4-55B6053D5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34" y="5774455"/>
            <a:ext cx="5769286" cy="5621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037FE9-AED0-FC4B-BD02-9FF62B09B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34" y="4776421"/>
            <a:ext cx="5181384" cy="39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3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265B1-BB11-6949-9BB5-648C6B9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5" y="351697"/>
            <a:ext cx="8047154" cy="495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6D05E-D83E-B94D-A4A3-29B4BD56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2" y="165222"/>
            <a:ext cx="2303793" cy="25902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714F7D-9C63-CC44-B1BF-3A490BB5E789}"/>
              </a:ext>
            </a:extLst>
          </p:cNvPr>
          <p:cNvGrpSpPr/>
          <p:nvPr/>
        </p:nvGrpSpPr>
        <p:grpSpPr>
          <a:xfrm>
            <a:off x="873822" y="1340375"/>
            <a:ext cx="7801827" cy="1415090"/>
            <a:chOff x="628495" y="2520176"/>
            <a:chExt cx="8560110" cy="16503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5FAF33E-F4BB-774C-82DF-79B42623B756}"/>
                </a:ext>
              </a:extLst>
            </p:cNvPr>
            <p:cNvSpPr/>
            <p:nvPr/>
          </p:nvSpPr>
          <p:spPr>
            <a:xfrm>
              <a:off x="628495" y="2520176"/>
              <a:ext cx="8560110" cy="1650380"/>
            </a:xfrm>
            <a:prstGeom prst="roundRect">
              <a:avLst/>
            </a:prstGeom>
            <a:solidFill>
              <a:srgbClr val="0432FF">
                <a:alpha val="10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0C6C69-0DD4-0441-9BFA-DAC13580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349" y="2755465"/>
              <a:ext cx="7607300" cy="1016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B96FDB-B605-034C-B00F-844BA22C6592}"/>
              </a:ext>
            </a:extLst>
          </p:cNvPr>
          <p:cNvGrpSpPr/>
          <p:nvPr/>
        </p:nvGrpSpPr>
        <p:grpSpPr>
          <a:xfrm>
            <a:off x="628495" y="3429000"/>
            <a:ext cx="10753493" cy="960009"/>
            <a:chOff x="464634" y="3074489"/>
            <a:chExt cx="10753493" cy="9600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8680D-6FC0-FA4A-B6A4-26C777474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634" y="3564598"/>
              <a:ext cx="2476500" cy="469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C4756F-51F9-554C-B5D2-7ABCAB18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634" y="3074489"/>
              <a:ext cx="10753493" cy="3545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48C697-CFD4-774F-9AA4-9F781C14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6617" y="3619621"/>
              <a:ext cx="5855783" cy="35985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23B093-4130-B642-84FF-1BDE9BBC0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849" y="4971525"/>
            <a:ext cx="5892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0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4337</TotalTime>
  <Words>0</Words>
  <Application>Microsoft Macintosh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Méndez</dc:creator>
  <cp:lastModifiedBy>Johan Méndez</cp:lastModifiedBy>
  <cp:revision>52</cp:revision>
  <dcterms:created xsi:type="dcterms:W3CDTF">2020-08-05T15:15:00Z</dcterms:created>
  <dcterms:modified xsi:type="dcterms:W3CDTF">2020-08-11T19:20:14Z</dcterms:modified>
</cp:coreProperties>
</file>